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1" r:id="rId3"/>
    <p:sldId id="290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70" r:id="rId12"/>
    <p:sldId id="276" r:id="rId13"/>
    <p:sldId id="274" r:id="rId14"/>
    <p:sldId id="271" r:id="rId15"/>
    <p:sldId id="277" r:id="rId16"/>
    <p:sldId id="272" r:id="rId17"/>
    <p:sldId id="278" r:id="rId18"/>
    <p:sldId id="273" r:id="rId19"/>
    <p:sldId id="279" r:id="rId20"/>
    <p:sldId id="280" r:id="rId21"/>
    <p:sldId id="288" r:id="rId22"/>
    <p:sldId id="283" r:id="rId23"/>
    <p:sldId id="285" r:id="rId24"/>
    <p:sldId id="286" r:id="rId25"/>
    <p:sldId id="282" r:id="rId26"/>
    <p:sldId id="268" r:id="rId27"/>
    <p:sldId id="281" r:id="rId28"/>
    <p:sldId id="287" r:id="rId29"/>
    <p:sldId id="284" r:id="rId30"/>
    <p:sldId id="275" r:id="rId31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1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90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12.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12.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3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3.png"/><Relationship Id="rId5" Type="http://schemas.openxmlformats.org/officeDocument/2006/relationships/tags" Target="../tags/tag38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1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tags" Target="../tags/tag45.xml"/><Relationship Id="rId21" Type="http://schemas.openxmlformats.org/officeDocument/2006/relationships/image" Target="../media/image51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7.png"/><Relationship Id="rId2" Type="http://schemas.openxmlformats.org/officeDocument/2006/relationships/tags" Target="../tags/tag4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tags" Target="../tags/tag52.xml"/><Relationship Id="rId19" Type="http://schemas.openxmlformats.org/officeDocument/2006/relationships/image" Target="../media/image49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8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6.png"/><Relationship Id="rId5" Type="http://schemas.openxmlformats.org/officeDocument/2006/relationships/tags" Target="../tags/tag58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57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34" Type="http://schemas.openxmlformats.org/officeDocument/2006/relationships/image" Target="../media/image69.png"/><Relationship Id="rId42" Type="http://schemas.openxmlformats.org/officeDocument/2006/relationships/image" Target="../media/image48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52.png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image" Target="../media/image64.png"/><Relationship Id="rId41" Type="http://schemas.openxmlformats.org/officeDocument/2006/relationships/image" Target="../media/image47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45" Type="http://schemas.openxmlformats.org/officeDocument/2006/relationships/image" Target="../media/image46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66.png"/><Relationship Id="rId44" Type="http://schemas.openxmlformats.org/officeDocument/2006/relationships/image" Target="../media/image50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26" Type="http://schemas.openxmlformats.org/officeDocument/2006/relationships/image" Target="../media/image49.png"/><Relationship Id="rId3" Type="http://schemas.openxmlformats.org/officeDocument/2006/relationships/tags" Target="../tags/tag87.xml"/><Relationship Id="rId21" Type="http://schemas.openxmlformats.org/officeDocument/2006/relationships/image" Target="../media/image44.png"/><Relationship Id="rId34" Type="http://schemas.openxmlformats.org/officeDocument/2006/relationships/image" Target="../media/image79.png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5" Type="http://schemas.openxmlformats.org/officeDocument/2006/relationships/image" Target="../media/image48.png"/><Relationship Id="rId33" Type="http://schemas.openxmlformats.org/officeDocument/2006/relationships/image" Target="../media/image78.png"/><Relationship Id="rId38" Type="http://schemas.openxmlformats.org/officeDocument/2006/relationships/image" Target="../media/image81.png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image" Target="../media/image47.png"/><Relationship Id="rId32" Type="http://schemas.openxmlformats.org/officeDocument/2006/relationships/image" Target="../media/image77.png"/><Relationship Id="rId37" Type="http://schemas.openxmlformats.org/officeDocument/2006/relationships/image" Target="../media/image80.png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14.png"/><Relationship Id="rId10" Type="http://schemas.openxmlformats.org/officeDocument/2006/relationships/tags" Target="../tags/tag94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76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85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84.png"/><Relationship Id="rId5" Type="http://schemas.openxmlformats.org/officeDocument/2006/relationships/tags" Target="../tags/tag107.xml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tags" Target="../tags/tag106.xml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26" Type="http://schemas.openxmlformats.org/officeDocument/2006/relationships/image" Target="../media/image77.png"/><Relationship Id="rId39" Type="http://schemas.openxmlformats.org/officeDocument/2006/relationships/image" Target="../media/image81.png"/><Relationship Id="rId3" Type="http://schemas.openxmlformats.org/officeDocument/2006/relationships/tags" Target="../tags/tag112.xml"/><Relationship Id="rId21" Type="http://schemas.openxmlformats.org/officeDocument/2006/relationships/tags" Target="../tags/tag130.xml"/><Relationship Id="rId34" Type="http://schemas.openxmlformats.org/officeDocument/2006/relationships/image" Target="../media/image20.png"/><Relationship Id="rId42" Type="http://schemas.openxmlformats.org/officeDocument/2006/relationships/image" Target="../media/image90.png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image" Target="../media/image45.png"/><Relationship Id="rId33" Type="http://schemas.openxmlformats.org/officeDocument/2006/relationships/image" Target="../media/image79.png"/><Relationship Id="rId38" Type="http://schemas.openxmlformats.org/officeDocument/2006/relationships/image" Target="../media/image52.png"/><Relationship Id="rId46" Type="http://schemas.openxmlformats.org/officeDocument/2006/relationships/image" Target="../media/image94.png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tags" Target="../tags/tag129.xml"/><Relationship Id="rId29" Type="http://schemas.openxmlformats.org/officeDocument/2006/relationships/image" Target="../media/image47.png"/><Relationship Id="rId41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24" Type="http://schemas.openxmlformats.org/officeDocument/2006/relationships/image" Target="../media/image76.png"/><Relationship Id="rId32" Type="http://schemas.openxmlformats.org/officeDocument/2006/relationships/image" Target="../media/image50.png"/><Relationship Id="rId37" Type="http://schemas.openxmlformats.org/officeDocument/2006/relationships/image" Target="../media/image51.png"/><Relationship Id="rId40" Type="http://schemas.openxmlformats.org/officeDocument/2006/relationships/image" Target="../media/image53.png"/><Relationship Id="rId45" Type="http://schemas.openxmlformats.org/officeDocument/2006/relationships/image" Target="../media/image93.png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46.png"/><Relationship Id="rId36" Type="http://schemas.openxmlformats.org/officeDocument/2006/relationships/image" Target="../media/image80.png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31" Type="http://schemas.openxmlformats.org/officeDocument/2006/relationships/image" Target="../media/image49.png"/><Relationship Id="rId44" Type="http://schemas.openxmlformats.org/officeDocument/2006/relationships/image" Target="../media/image92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tags" Target="../tags/tag131.xml"/><Relationship Id="rId27" Type="http://schemas.openxmlformats.org/officeDocument/2006/relationships/image" Target="../media/image78.png"/><Relationship Id="rId30" Type="http://schemas.openxmlformats.org/officeDocument/2006/relationships/image" Target="../media/image48.png"/><Relationship Id="rId35" Type="http://schemas.openxmlformats.org/officeDocument/2006/relationships/image" Target="../media/image14.png"/><Relationship Id="rId43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9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98.png"/><Relationship Id="rId5" Type="http://schemas.openxmlformats.org/officeDocument/2006/relationships/tags" Target="../tags/tag136.xml"/><Relationship Id="rId10" Type="http://schemas.openxmlformats.org/officeDocument/2006/relationships/image" Target="../media/image97.png"/><Relationship Id="rId4" Type="http://schemas.openxmlformats.org/officeDocument/2006/relationships/tags" Target="../tags/tag135.xml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image" Target="../media/image101.png"/><Relationship Id="rId39" Type="http://schemas.openxmlformats.org/officeDocument/2006/relationships/image" Target="../media/image20.png"/><Relationship Id="rId3" Type="http://schemas.openxmlformats.org/officeDocument/2006/relationships/tags" Target="../tags/tag140.xml"/><Relationship Id="rId21" Type="http://schemas.openxmlformats.org/officeDocument/2006/relationships/tags" Target="../tags/tag158.xml"/><Relationship Id="rId34" Type="http://schemas.openxmlformats.org/officeDocument/2006/relationships/image" Target="../media/image47.png"/><Relationship Id="rId42" Type="http://schemas.openxmlformats.org/officeDocument/2006/relationships/image" Target="../media/image51.png"/><Relationship Id="rId47" Type="http://schemas.openxmlformats.org/officeDocument/2006/relationships/image" Target="../media/image94.png"/><Relationship Id="rId50" Type="http://schemas.openxmlformats.org/officeDocument/2006/relationships/image" Target="../media/image103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6.png"/><Relationship Id="rId38" Type="http://schemas.openxmlformats.org/officeDocument/2006/relationships/image" Target="../media/image79.png"/><Relationship Id="rId46" Type="http://schemas.openxmlformats.org/officeDocument/2006/relationships/image" Target="../media/image53.png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29" Type="http://schemas.openxmlformats.org/officeDocument/2006/relationships/image" Target="../media/image77.png"/><Relationship Id="rId41" Type="http://schemas.openxmlformats.org/officeDocument/2006/relationships/image" Target="../media/image80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image" Target="../media/image92.png"/><Relationship Id="rId37" Type="http://schemas.openxmlformats.org/officeDocument/2006/relationships/image" Target="../media/image50.png"/><Relationship Id="rId40" Type="http://schemas.openxmlformats.org/officeDocument/2006/relationships/image" Target="../media/image14.png"/><Relationship Id="rId45" Type="http://schemas.openxmlformats.org/officeDocument/2006/relationships/image" Target="../media/image81.png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image" Target="../media/image90.png"/><Relationship Id="rId36" Type="http://schemas.openxmlformats.org/officeDocument/2006/relationships/image" Target="../media/image49.png"/><Relationship Id="rId49" Type="http://schemas.openxmlformats.org/officeDocument/2006/relationships/image" Target="../media/image102.png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31" Type="http://schemas.openxmlformats.org/officeDocument/2006/relationships/image" Target="../media/image91.png"/><Relationship Id="rId44" Type="http://schemas.openxmlformats.org/officeDocument/2006/relationships/image" Target="../media/image52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image" Target="../media/image45.png"/><Relationship Id="rId30" Type="http://schemas.openxmlformats.org/officeDocument/2006/relationships/image" Target="../media/image78.png"/><Relationship Id="rId35" Type="http://schemas.openxmlformats.org/officeDocument/2006/relationships/image" Target="../media/image48.png"/><Relationship Id="rId43" Type="http://schemas.openxmlformats.org/officeDocument/2006/relationships/image" Target="../media/image93.png"/><Relationship Id="rId48" Type="http://schemas.openxmlformats.org/officeDocument/2006/relationships/image" Target="../media/image89.png"/><Relationship Id="rId8" Type="http://schemas.openxmlformats.org/officeDocument/2006/relationships/tags" Target="../tags/tag145.xml"/><Relationship Id="rId51" Type="http://schemas.openxmlformats.org/officeDocument/2006/relationships/image" Target="../media/image104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9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108.png"/><Relationship Id="rId5" Type="http://schemas.openxmlformats.org/officeDocument/2006/relationships/tags" Target="../tags/tag166.xml"/><Relationship Id="rId10" Type="http://schemas.openxmlformats.org/officeDocument/2006/relationships/image" Target="../media/image107.png"/><Relationship Id="rId4" Type="http://schemas.openxmlformats.org/officeDocument/2006/relationships/tags" Target="../tags/tag165.xml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6.png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image" Target="../media/image115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114.png"/><Relationship Id="rId5" Type="http://schemas.openxmlformats.org/officeDocument/2006/relationships/tags" Target="../tags/tag173.xml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tags" Target="../tags/tag172.xml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tags" Target="../tags/tag178.xml"/><Relationship Id="rId21" Type="http://schemas.openxmlformats.org/officeDocument/2006/relationships/image" Target="../media/image127.png"/><Relationship Id="rId7" Type="http://schemas.openxmlformats.org/officeDocument/2006/relationships/tags" Target="../tags/tag18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3.png"/><Relationship Id="rId2" Type="http://schemas.openxmlformats.org/officeDocument/2006/relationships/tags" Target="../tags/tag177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5" Type="http://schemas.openxmlformats.org/officeDocument/2006/relationships/image" Target="../media/image121.png"/><Relationship Id="rId10" Type="http://schemas.openxmlformats.org/officeDocument/2006/relationships/tags" Target="../tags/tag185.xml"/><Relationship Id="rId19" Type="http://schemas.openxmlformats.org/officeDocument/2006/relationships/image" Target="../media/image125.png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image" Target="../media/image128.png"/><Relationship Id="rId26" Type="http://schemas.openxmlformats.org/officeDocument/2006/relationships/image" Target="../media/image133.png"/><Relationship Id="rId3" Type="http://schemas.openxmlformats.org/officeDocument/2006/relationships/tags" Target="../tags/tag189.xml"/><Relationship Id="rId21" Type="http://schemas.openxmlformats.org/officeDocument/2006/relationships/image" Target="../media/image121.png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2" Type="http://schemas.openxmlformats.org/officeDocument/2006/relationships/tags" Target="../tags/tag188.xml"/><Relationship Id="rId16" Type="http://schemas.openxmlformats.org/officeDocument/2006/relationships/tags" Target="../tags/tag202.xml"/><Relationship Id="rId20" Type="http://schemas.openxmlformats.org/officeDocument/2006/relationships/image" Target="../media/image122.png"/><Relationship Id="rId29" Type="http://schemas.openxmlformats.org/officeDocument/2006/relationships/image" Target="../media/image136.png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5" Type="http://schemas.openxmlformats.org/officeDocument/2006/relationships/tags" Target="../tags/tag191.xml"/><Relationship Id="rId15" Type="http://schemas.openxmlformats.org/officeDocument/2006/relationships/tags" Target="../tags/tag201.xml"/><Relationship Id="rId23" Type="http://schemas.openxmlformats.org/officeDocument/2006/relationships/image" Target="../media/image91.png"/><Relationship Id="rId28" Type="http://schemas.openxmlformats.org/officeDocument/2006/relationships/image" Target="../media/image135.png"/><Relationship Id="rId10" Type="http://schemas.openxmlformats.org/officeDocument/2006/relationships/tags" Target="../tags/tag196.xml"/><Relationship Id="rId19" Type="http://schemas.openxmlformats.org/officeDocument/2006/relationships/image" Target="../media/image129.png"/><Relationship Id="rId31" Type="http://schemas.openxmlformats.org/officeDocument/2006/relationships/image" Target="../media/image138.png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Relationship Id="rId22" Type="http://schemas.openxmlformats.org/officeDocument/2006/relationships/image" Target="../media/image130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45.png"/><Relationship Id="rId26" Type="http://schemas.openxmlformats.org/officeDocument/2006/relationships/image" Target="../media/image151.png"/><Relationship Id="rId3" Type="http://schemas.openxmlformats.org/officeDocument/2006/relationships/tags" Target="../tags/tag205.xml"/><Relationship Id="rId21" Type="http://schemas.openxmlformats.org/officeDocument/2006/relationships/image" Target="../media/image146.png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17" Type="http://schemas.openxmlformats.org/officeDocument/2006/relationships/image" Target="../media/image144.png"/><Relationship Id="rId25" Type="http://schemas.openxmlformats.org/officeDocument/2006/relationships/image" Target="../media/image150.png"/><Relationship Id="rId2" Type="http://schemas.openxmlformats.org/officeDocument/2006/relationships/tags" Target="../tags/tag204.xml"/><Relationship Id="rId16" Type="http://schemas.openxmlformats.org/officeDocument/2006/relationships/image" Target="../media/image143.png"/><Relationship Id="rId20" Type="http://schemas.openxmlformats.org/officeDocument/2006/relationships/image" Target="../media/image122.png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24" Type="http://schemas.openxmlformats.org/officeDocument/2006/relationships/image" Target="../media/image149.png"/><Relationship Id="rId5" Type="http://schemas.openxmlformats.org/officeDocument/2006/relationships/tags" Target="../tags/tag207.xml"/><Relationship Id="rId15" Type="http://schemas.openxmlformats.org/officeDocument/2006/relationships/image" Target="../media/image142.png"/><Relationship Id="rId23" Type="http://schemas.openxmlformats.org/officeDocument/2006/relationships/image" Target="../media/image148.png"/><Relationship Id="rId10" Type="http://schemas.openxmlformats.org/officeDocument/2006/relationships/tags" Target="../tags/tag212.xml"/><Relationship Id="rId19" Type="http://schemas.openxmlformats.org/officeDocument/2006/relationships/image" Target="../media/image121.png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image" Target="../media/image141.png"/><Relationship Id="rId22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limaschutz-portal.aero/faq/fliege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156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image" Target="../media/image102.png"/><Relationship Id="rId39" Type="http://schemas.openxmlformats.org/officeDocument/2006/relationships/image" Target="../media/image79.png"/><Relationship Id="rId3" Type="http://schemas.openxmlformats.org/officeDocument/2006/relationships/tags" Target="../tags/tag223.xml"/><Relationship Id="rId21" Type="http://schemas.openxmlformats.org/officeDocument/2006/relationships/tags" Target="../tags/tag241.xml"/><Relationship Id="rId34" Type="http://schemas.openxmlformats.org/officeDocument/2006/relationships/image" Target="../media/image46.png"/><Relationship Id="rId42" Type="http://schemas.openxmlformats.org/officeDocument/2006/relationships/image" Target="../media/image80.png"/><Relationship Id="rId47" Type="http://schemas.openxmlformats.org/officeDocument/2006/relationships/image" Target="../media/image81.png"/><Relationship Id="rId50" Type="http://schemas.openxmlformats.org/officeDocument/2006/relationships/image" Target="../media/image101.png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92.png"/><Relationship Id="rId38" Type="http://schemas.openxmlformats.org/officeDocument/2006/relationships/image" Target="../media/image50.png"/><Relationship Id="rId46" Type="http://schemas.openxmlformats.org/officeDocument/2006/relationships/image" Target="../media/image104.jfif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29" Type="http://schemas.openxmlformats.org/officeDocument/2006/relationships/image" Target="../media/image90.png"/><Relationship Id="rId41" Type="http://schemas.openxmlformats.org/officeDocument/2006/relationships/image" Target="../media/image14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image" Target="../media/image91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94.png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31" Type="http://schemas.openxmlformats.org/officeDocument/2006/relationships/image" Target="../media/image78.png"/><Relationship Id="rId44" Type="http://schemas.openxmlformats.org/officeDocument/2006/relationships/image" Target="../media/image93.png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image" Target="../media/image103.png"/><Relationship Id="rId30" Type="http://schemas.openxmlformats.org/officeDocument/2006/relationships/image" Target="../media/image77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53.png"/><Relationship Id="rId8" Type="http://schemas.openxmlformats.org/officeDocument/2006/relationships/tags" Target="../tags/tag2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8.png"/><Relationship Id="rId5" Type="http://schemas.openxmlformats.org/officeDocument/2006/relationships/tags" Target="../tags/tag6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8.png"/><Relationship Id="rId18" Type="http://schemas.openxmlformats.org/officeDocument/2006/relationships/image" Target="../media/image2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tags" Target="../tags/tag11.xml"/><Relationship Id="rId16" Type="http://schemas.openxmlformats.org/officeDocument/2006/relationships/image" Target="../media/image8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6.png"/><Relationship Id="rId5" Type="http://schemas.openxmlformats.org/officeDocument/2006/relationships/tags" Target="../tags/tag14.xml"/><Relationship Id="rId1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6.png"/><Relationship Id="rId2" Type="http://schemas.openxmlformats.org/officeDocument/2006/relationships/tags" Target="../tags/tag19.xml"/><Relationship Id="rId16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7.png"/><Relationship Id="rId5" Type="http://schemas.openxmlformats.org/officeDocument/2006/relationships/tags" Target="../tags/tag22.xml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tags" Target="../tags/tag21.xml"/><Relationship Id="rId9" Type="http://schemas.openxmlformats.org/officeDocument/2006/relationships/image" Target="../media/image21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7.xml"/><Relationship Id="rId7" Type="http://schemas.openxmlformats.org/officeDocument/2006/relationships/image" Target="../media/image2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1.xml"/><Relationship Id="rId7" Type="http://schemas.openxmlformats.org/officeDocument/2006/relationships/image" Target="../media/image2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33.xml"/><Relationship Id="rId10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98" y="3467574"/>
            <a:ext cx="2839572" cy="1106952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12" y="3670744"/>
            <a:ext cx="1134554" cy="15713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408915"/>
            <a:ext cx="1021608" cy="1505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54" y="3942553"/>
            <a:ext cx="773292" cy="157183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42" y="4633185"/>
            <a:ext cx="923070" cy="1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588998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20" y="1830750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2" y="1928789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1674800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1705823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060868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355069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2632667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0" y="1400922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2615633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53" y="3228496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3" y="3228496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51" y="3228948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162" y="222674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804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74" y="3781670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2" y="3959209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604204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897121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34" y="4124771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2" y="4369026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4622206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5" y="4078104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25453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918941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4202FB-76FF-4984-BA11-E9F1DB98402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613" y="1261017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63362-8C47-459F-B711-34F612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8" name="Grafik 7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07C4D5C0-FCFA-41FA-8FD0-55D2EF9D20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7" y="1808485"/>
            <a:ext cx="1132755" cy="938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888322DC-9D73-4350-9108-CC377FE3A5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5" y="1819243"/>
            <a:ext cx="1080653" cy="79495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E5DF63B-0170-4FCB-8484-6AD920D9FC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3" y="3654639"/>
            <a:ext cx="916731" cy="11545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02B60B5A-EF65-4096-8E63-68EC3A4661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1" y="3832178"/>
            <a:ext cx="755927" cy="1190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9B59CD0-DA8E-4A67-81EB-44FB81A4DF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4" y="2337093"/>
            <a:ext cx="110342" cy="1152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C8260DDB-986C-4359-A3ED-3404570979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5" y="2018345"/>
            <a:ext cx="610698" cy="11595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25BDF74-608C-4157-A540-1FE3309F95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1554496"/>
            <a:ext cx="174371" cy="192122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F298F51A-361C-4295-8949-6528372ABB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1585519"/>
            <a:ext cx="100825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2BAA07D-968E-4F01-B0BC-4F3D1D5897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1940564"/>
            <a:ext cx="127248" cy="115650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BF45690-3C63-4FB1-8E98-75F5868E43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2234765"/>
            <a:ext cx="126553" cy="1532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16FA274E-E0D2-48D4-9B80-70FB19CA8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2512363"/>
            <a:ext cx="190525" cy="167205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A5FE8D01-0D9C-4903-9758-ED48FE1CAA7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477173"/>
            <a:ext cx="133506" cy="122617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02270179-B19C-40AA-9C80-6B7E26C5BD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770090"/>
            <a:ext cx="108474" cy="8708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6A485EF5-F755-4D07-B53D-72C2239318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3" y="3997740"/>
            <a:ext cx="104997" cy="17417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31B87EC6-7A9A-4E8A-94B3-1280A2B3D62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41" y="4241995"/>
            <a:ext cx="209299" cy="160238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7E3289E4-23E5-4119-9190-CADFA4641B3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26" y="4495175"/>
            <a:ext cx="127248" cy="115650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911152A-4B1B-4263-BDAA-8E33C353FB0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5" y="1280618"/>
            <a:ext cx="1645236" cy="115953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E4E241ED-13DA-4874-8DDF-3B657C76CDA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21" y="2603939"/>
            <a:ext cx="542366" cy="11307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1F6508D-9EFD-471A-A798-353F3EE00C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2495329"/>
            <a:ext cx="175098" cy="22286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7BA91179-ECCD-4848-B234-0C23A1CD523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38" y="3108192"/>
            <a:ext cx="100825" cy="115650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F5FC2B0-FDEF-4724-97FA-04E90EA2288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8" y="3108192"/>
            <a:ext cx="128116" cy="11610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1EA99E1-64D5-4143-8F81-F40124C8A6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6" y="3108644"/>
            <a:ext cx="127416" cy="1538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86E647E-8005-4F84-A447-44A61054F41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44" y="3951073"/>
            <a:ext cx="920208" cy="742082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104083C2-97FA-42B9-AE3B-147F8DC74E1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947" y="2106436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30E97A8-23AF-426C-929A-A63CC369402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50" y="2144572"/>
            <a:ext cx="961570" cy="493113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01914AD-3CD3-483F-9F24-0937BF5768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" y="1261017"/>
            <a:ext cx="5617028" cy="3810000"/>
          </a:xfrm>
        </p:spPr>
      </p:pic>
      <p:pic>
        <p:nvPicPr>
          <p:cNvPr id="6" name="Grafik 5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39241AC-2C11-42F1-BB6C-93C6450E11F7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4" y="1819243"/>
            <a:ext cx="1080653" cy="7234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CC5C77CF-20B1-4799-8598-7269641A74C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7" y="1964882"/>
            <a:ext cx="679444" cy="534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7808C8A-A0B9-4FAC-AA41-09AA265EF1C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61" y="2144573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60" y="2788986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(Folie + Präsentation Jacky)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de-DE" dirty="0"/>
              <a:t>Ziel: Den Flugradius des Zielflugzeugs erh</a:t>
            </a:r>
            <a:r>
              <a:rPr lang="de-DE" altLang="en-US" dirty="0"/>
              <a:t>öhen.</a:t>
            </a:r>
          </a:p>
          <a:p>
            <a:endParaRPr lang="de-DE" altLang="en-US" dirty="0"/>
          </a:p>
          <a:p>
            <a:r>
              <a:rPr lang="de-DE" altLang="en-US" dirty="0"/>
              <a:t>Entwicklung</a:t>
            </a:r>
            <a:r>
              <a:rPr lang="en-US" altLang="de-DE" dirty="0"/>
              <a:t>:</a:t>
            </a:r>
          </a:p>
          <a:p>
            <a:r>
              <a:rPr lang="en-US" altLang="de-DE" dirty="0"/>
              <a:t>1. Die Technologie ist im </a:t>
            </a:r>
            <a:r>
              <a:rPr lang="de-DE" altLang="en-US" dirty="0"/>
              <a:t>Militär sehr ausgereift.</a:t>
            </a:r>
          </a:p>
          <a:p>
            <a:r>
              <a:rPr lang="de-DE" altLang="en-US" dirty="0"/>
              <a:t>2. Die Technologie hat gerade im Zivilen Einsatz begonnen.</a:t>
            </a:r>
          </a:p>
          <a:p>
            <a:endParaRPr lang="de-DE" altLang="en-US" dirty="0"/>
          </a:p>
          <a:p>
            <a:r>
              <a:rPr lang="de-DE" altLang="en-US" dirty="0"/>
              <a:t>Herausforderung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In der zivilen Technologie sind auch Kosten und Kohlenstoffemissionen sehr wichtig.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58" y="2785492"/>
            <a:ext cx="3164030" cy="7401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Vereinfacht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5" name="Grafik 14" descr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AE3B4090-3A75-406F-9E3F-4DD86F1EA5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844" cy="8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7758D-AD5C-4268-B435-24329BB05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38" y="1519088"/>
            <a:ext cx="3977554" cy="284591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8" y="2238771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3" y="3241686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643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479</Words>
  <Application>Microsoft Office PowerPoint</Application>
  <PresentationFormat>Bildschirmpräsentation (16:10)</PresentationFormat>
  <Paragraphs>227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Bitstream Charter</vt:lpstr>
      <vt:lpstr>Stafford</vt:lpstr>
      <vt:lpstr>Tahoma</vt:lpstr>
      <vt:lpstr>Wingdings</vt:lpstr>
      <vt:lpstr>Präsentationsvorlage_RTM</vt:lpstr>
      <vt:lpstr>Luftbetankung eines Passagierflugzeugs</vt:lpstr>
      <vt:lpstr>Stand der Technik (Folie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Transformation der Bezugssysteme </vt:lpstr>
      <vt:lpstr>Modellbildung: Wahl der Zustände</vt:lpstr>
      <vt:lpstr>Stellgrößen</vt:lpstr>
      <vt:lpstr>Dynamik und Kinematik</vt:lpstr>
      <vt:lpstr>Differentialgleichungen des Flugzeugs</vt:lpstr>
      <vt:lpstr>Dynamik und Kinematik: Blockschaltbild</vt:lpstr>
      <vt:lpstr>Atmosphäre und aerodynamische Größen</vt:lpstr>
      <vt:lpstr>Atmosphäre und aerodynamische Größen</vt:lpstr>
      <vt:lpstr>Geometrische Beiwerte</vt:lpstr>
      <vt:lpstr>Geometrische Beiwerte</vt:lpstr>
      <vt:lpstr>Kräfte und Momente</vt:lpstr>
      <vt:lpstr>Kräfte und Momente</vt:lpstr>
      <vt:lpstr>Zusammenfassung der Modellannahmen</vt:lpstr>
      <vt:lpstr>Arbeitspunkt und Linearisierung (Präsentation Jacky)</vt:lpstr>
      <vt:lpstr>Nominales Modell der beiden Flugzeuge</vt:lpstr>
      <vt:lpstr>Nominale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129</cp:revision>
  <dcterms:created xsi:type="dcterms:W3CDTF">2009-12-23T09:42:49Z</dcterms:created>
  <dcterms:modified xsi:type="dcterms:W3CDTF">2021-03-12T09:55:15Z</dcterms:modified>
</cp:coreProperties>
</file>